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5" r:id="rId1"/>
  </p:sldMasterIdLst>
  <p:notesMasterIdLst>
    <p:notesMasterId r:id="rId16"/>
  </p:notesMasterIdLst>
  <p:sldIdLst>
    <p:sldId id="459" r:id="rId2"/>
    <p:sldId id="460" r:id="rId3"/>
    <p:sldId id="487" r:id="rId4"/>
    <p:sldId id="546" r:id="rId5"/>
    <p:sldId id="547" r:id="rId6"/>
    <p:sldId id="549" r:id="rId7"/>
    <p:sldId id="550" r:id="rId8"/>
    <p:sldId id="395" r:id="rId9"/>
    <p:sldId id="396" r:id="rId10"/>
    <p:sldId id="539" r:id="rId11"/>
    <p:sldId id="551" r:id="rId12"/>
    <p:sldId id="552" r:id="rId13"/>
    <p:sldId id="556" r:id="rId14"/>
    <p:sldId id="455" r:id="rId15"/>
  </p:sldIdLst>
  <p:sldSz cx="12192000" cy="6858000"/>
  <p:notesSz cx="7102475" cy="93884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2E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98" autoAdjust="0"/>
    <p:restoredTop sz="87530" autoAdjust="0"/>
  </p:normalViewPr>
  <p:slideViewPr>
    <p:cSldViewPr snapToGrid="0">
      <p:cViewPr varScale="1">
        <p:scale>
          <a:sx n="89" d="100"/>
          <a:sy n="89" d="100"/>
        </p:scale>
        <p:origin x="8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06F59F7F-A7D9-4D24-A733-F2437F298236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87B3A593-3E8F-4379-9F73-F236B8A38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6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https://www.udio.com/preferences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951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5235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https://www.youtube.com/channel/UC35ZpwldGw7ZJ5R-2sLijzw/join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0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750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26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230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022455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8140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6976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150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4291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952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634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67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883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749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277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854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110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686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8/19/2024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9649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07" r:id="rId12"/>
    <p:sldLayoutId id="2147483808" r:id="rId13"/>
    <p:sldLayoutId id="2147483809" r:id="rId14"/>
    <p:sldLayoutId id="2147483810" r:id="rId15"/>
    <p:sldLayoutId id="2147483811" r:id="rId16"/>
    <p:sldLayoutId id="214748381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D135542-080F-12A6-5048-15D1C7B4BE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223" y="1634706"/>
            <a:ext cx="8791575" cy="3588588"/>
          </a:xfrm>
        </p:spPr>
        <p:txBody>
          <a:bodyPr>
            <a:normAutofit/>
          </a:bodyPr>
          <a:lstStyle/>
          <a:p>
            <a:r>
              <a:rPr lang="en-US" dirty="0"/>
              <a:t>How to</a:t>
            </a:r>
            <a:br>
              <a:rPr lang="en-US" dirty="0"/>
            </a:br>
            <a:r>
              <a:rPr lang="en-US" dirty="0"/>
              <a:t>Really use</a:t>
            </a:r>
            <a:br>
              <a:rPr lang="en-US" dirty="0"/>
            </a:br>
            <a:r>
              <a:rPr lang="en-US" dirty="0"/>
              <a:t>Udio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Part 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2E31F6-D2D0-E829-11FF-B63364A41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119" y="1671547"/>
            <a:ext cx="6256562" cy="328450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695202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64E9F8-31BB-31FA-5596-9C1E94AAC8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5" y="1284514"/>
            <a:ext cx="9353550" cy="5344886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DBAB5D9-72C1-1A4E-C34E-F55A40727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685800"/>
          </a:xfrm>
        </p:spPr>
        <p:txBody>
          <a:bodyPr>
            <a:normAutofit fontScale="90000"/>
          </a:bodyPr>
          <a:lstStyle/>
          <a:p>
            <a:r>
              <a:rPr lang="en-US" dirty="0"/>
              <a:t>https://www.youtube.com/@AINewsFresh</a:t>
            </a:r>
          </a:p>
        </p:txBody>
      </p:sp>
    </p:spTree>
    <p:extLst>
      <p:ext uri="{BB962C8B-B14F-4D97-AF65-F5344CB8AC3E}">
        <p14:creationId xmlns:p14="http://schemas.microsoft.com/office/powerpoint/2010/main" val="180373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7C680-59AC-5681-3E27-1E122DDCE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0EEF2C-9EB7-480C-CFB2-85A8828A3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2697"/>
            <a:ext cx="12192000" cy="4355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851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6694F-F7A1-F5AB-8B02-18EAF2D41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36C0B5-29BF-E559-0DEC-5D5EC8AED6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71097"/>
            <a:ext cx="12192000" cy="4355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87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93517-B730-B5C5-9CE2-EFCA21784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Playlists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2FDC16-A623-8EF0-6A02-4EF277252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71097"/>
            <a:ext cx="12192000" cy="4355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771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B59BE7-8DB7-C08A-3BC2-8622AF685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7719" y="1786748"/>
            <a:ext cx="6256562" cy="328450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276414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427D0-0161-5805-C825-7C02A3FB2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76646"/>
            <a:ext cx="9905998" cy="1198993"/>
          </a:xfrm>
        </p:spPr>
        <p:txBody>
          <a:bodyPr/>
          <a:lstStyle/>
          <a:p>
            <a:r>
              <a:rPr lang="en-US" dirty="0"/>
              <a:t>What is covered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6DE12-2E0D-8CD8-BCD8-FEFFC68F77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275640"/>
            <a:ext cx="9905999" cy="5305782"/>
          </a:xfrm>
        </p:spPr>
        <p:txBody>
          <a:bodyPr>
            <a:normAutofit lnSpcReduction="10000"/>
          </a:bodyPr>
          <a:lstStyle/>
          <a:p>
            <a:r>
              <a:rPr lang="en-US" sz="3200" strike="sngStrike" dirty="0"/>
              <a:t>What is Udio?</a:t>
            </a:r>
          </a:p>
          <a:p>
            <a:r>
              <a:rPr lang="en-US" sz="3200" strike="sngStrike" dirty="0"/>
              <a:t>Getting Started</a:t>
            </a:r>
          </a:p>
          <a:p>
            <a:r>
              <a:rPr lang="en-US" sz="3200" dirty="0"/>
              <a:t>A Tour of the Environment</a:t>
            </a:r>
          </a:p>
          <a:p>
            <a:r>
              <a:rPr lang="en-US" sz="3200" dirty="0"/>
              <a:t>The Importance of Good Prompts</a:t>
            </a:r>
          </a:p>
          <a:p>
            <a:r>
              <a:rPr lang="en-US" sz="3200" dirty="0"/>
              <a:t>Creating Music</a:t>
            </a:r>
          </a:p>
          <a:p>
            <a:r>
              <a:rPr lang="en-US" sz="3200" dirty="0"/>
              <a:t>Working with Advanced Features</a:t>
            </a:r>
          </a:p>
          <a:p>
            <a:r>
              <a:rPr lang="en-US" sz="3200" dirty="0"/>
              <a:t>Remixing</a:t>
            </a:r>
          </a:p>
          <a:p>
            <a:r>
              <a:rPr lang="en-US" sz="3200" dirty="0"/>
              <a:t>Extending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35201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CB2FFC-D617-3938-E107-C063B0ACA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A tour of the environment</a:t>
            </a:r>
          </a:p>
        </p:txBody>
      </p:sp>
    </p:spTree>
    <p:extLst>
      <p:ext uri="{BB962C8B-B14F-4D97-AF65-F5344CB8AC3E}">
        <p14:creationId xmlns:p14="http://schemas.microsoft.com/office/powerpoint/2010/main" val="432531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699495-163B-8639-9403-3B3ACACB63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950" y="1504783"/>
            <a:ext cx="9922100" cy="384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706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D73DFC-8047-35E1-ADCE-ADEDA3373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6145" y="700719"/>
            <a:ext cx="3539710" cy="545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699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AD2D9C-6BFC-8C9B-DC82-F0870AA94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4297"/>
            <a:ext cx="12192000" cy="435580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796AB3B-E03C-059D-2657-2836808E9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</a:t>
            </a:r>
          </a:p>
        </p:txBody>
      </p:sp>
    </p:spTree>
    <p:extLst>
      <p:ext uri="{BB962C8B-B14F-4D97-AF65-F5344CB8AC3E}">
        <p14:creationId xmlns:p14="http://schemas.microsoft.com/office/powerpoint/2010/main" val="2660429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884DE4-EC07-50D2-1BDD-E99A2BEC8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7497"/>
            <a:ext cx="12192000" cy="435580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AF22B08-2C03-B66D-886A-32D09DFD6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</a:t>
            </a:r>
          </a:p>
        </p:txBody>
      </p:sp>
    </p:spTree>
    <p:extLst>
      <p:ext uri="{BB962C8B-B14F-4D97-AF65-F5344CB8AC3E}">
        <p14:creationId xmlns:p14="http://schemas.microsoft.com/office/powerpoint/2010/main" val="618067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DCE19AD-E41F-71AC-CBD0-0E00D68D4ADE}"/>
              </a:ext>
            </a:extLst>
          </p:cNvPr>
          <p:cNvGrpSpPr/>
          <p:nvPr/>
        </p:nvGrpSpPr>
        <p:grpSpPr>
          <a:xfrm>
            <a:off x="8250479" y="533195"/>
            <a:ext cx="3185201" cy="6199560"/>
            <a:chOff x="692083" y="319187"/>
            <a:chExt cx="3185201" cy="61995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A66923C-AD0E-0E7F-CDE5-A931C5811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8777" y="319187"/>
              <a:ext cx="2271812" cy="177703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80AE2DE-525D-1DAD-FDA5-656E28C65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2083" y="3333546"/>
              <a:ext cx="3185201" cy="318520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9B1D99-3B59-4E51-DF00-E6FFFA1DD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14626" y="2280259"/>
              <a:ext cx="1940115" cy="1829656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224438C-6BA8-9952-F67E-97904DBE5C0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876300"/>
            <a:ext cx="51054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652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0BC4E-C17E-25E4-1D43-0842D163E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1316"/>
            <a:ext cx="9905998" cy="1044912"/>
          </a:xfrm>
        </p:spPr>
        <p:txBody>
          <a:bodyPr/>
          <a:lstStyle/>
          <a:p>
            <a:r>
              <a:rPr lang="en-US" dirty="0"/>
              <a:t>Membership has its privileges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4CE65A-EF34-64F7-95BD-713ECE743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762" y="1295401"/>
            <a:ext cx="7353300" cy="33594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4F107F-10A0-5DE5-FC11-D19FC327D1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7269" y="4791922"/>
            <a:ext cx="8514286" cy="19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778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10333</TotalTime>
  <Words>97</Words>
  <Application>Microsoft Office PowerPoint</Application>
  <PresentationFormat>Widescreen</PresentationFormat>
  <Paragraphs>24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Tw Cen MT</vt:lpstr>
      <vt:lpstr>Circuit</vt:lpstr>
      <vt:lpstr>How to Really use Udio  Part 2</vt:lpstr>
      <vt:lpstr>What is covered</vt:lpstr>
      <vt:lpstr>A tour of the environment</vt:lpstr>
      <vt:lpstr>PowerPoint Presentation</vt:lpstr>
      <vt:lpstr>PowerPoint Presentation</vt:lpstr>
      <vt:lpstr>Home</vt:lpstr>
      <vt:lpstr>create</vt:lpstr>
      <vt:lpstr>PowerPoint Presentation</vt:lpstr>
      <vt:lpstr>Membership has its privileges</vt:lpstr>
      <vt:lpstr>https://www.youtube.com/@AINewsFresh</vt:lpstr>
      <vt:lpstr>Library</vt:lpstr>
      <vt:lpstr>Following</vt:lpstr>
      <vt:lpstr>Playlists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Zain</dc:creator>
  <cp:lastModifiedBy>Zain Naboulsi</cp:lastModifiedBy>
  <cp:revision>27</cp:revision>
  <cp:lastPrinted>2024-03-11T13:51:07Z</cp:lastPrinted>
  <dcterms:created xsi:type="dcterms:W3CDTF">2023-10-26T23:38:07Z</dcterms:created>
  <dcterms:modified xsi:type="dcterms:W3CDTF">2024-08-21T00:11:49Z</dcterms:modified>
</cp:coreProperties>
</file>

<file path=docProps/thumbnail.jpeg>
</file>